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329" r:id="rId2"/>
    <p:sldId id="330" r:id="rId3"/>
    <p:sldId id="333" r:id="rId4"/>
    <p:sldId id="331" r:id="rId5"/>
    <p:sldId id="336" r:id="rId6"/>
    <p:sldId id="335" r:id="rId7"/>
    <p:sldId id="332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6" r:id="rId16"/>
    <p:sldId id="344" r:id="rId17"/>
    <p:sldId id="347" r:id="rId18"/>
    <p:sldId id="345" r:id="rId19"/>
    <p:sldId id="348" r:id="rId20"/>
    <p:sldId id="351" r:id="rId21"/>
    <p:sldId id="349" r:id="rId22"/>
    <p:sldId id="350" r:id="rId23"/>
    <p:sldId id="352" r:id="rId24"/>
    <p:sldId id="353" r:id="rId25"/>
    <p:sldId id="354" r:id="rId26"/>
    <p:sldId id="355" r:id="rId27"/>
    <p:sldId id="356" r:id="rId28"/>
    <p:sldId id="357" r:id="rId29"/>
  </p:sldIdLst>
  <p:sldSz cx="12192000" cy="6858000"/>
  <p:notesSz cx="6858000" cy="9144000"/>
  <p:embeddedFontLs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3D991A6-D971-4AE9-8DBE-FA5BC00C5E8D}">
          <p14:sldIdLst>
            <p14:sldId id="329"/>
            <p14:sldId id="330"/>
            <p14:sldId id="333"/>
            <p14:sldId id="331"/>
            <p14:sldId id="336"/>
            <p14:sldId id="335"/>
            <p14:sldId id="332"/>
            <p14:sldId id="337"/>
            <p14:sldId id="338"/>
            <p14:sldId id="339"/>
            <p14:sldId id="340"/>
            <p14:sldId id="341"/>
            <p14:sldId id="342"/>
            <p14:sldId id="343"/>
            <p14:sldId id="346"/>
            <p14:sldId id="344"/>
            <p14:sldId id="347"/>
            <p14:sldId id="345"/>
            <p14:sldId id="348"/>
            <p14:sldId id="351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Vulkan Cookbook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3. Command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Buffers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Synchronization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F77E0-B2F9-4F18-B936-AD7A55960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 버퍼 기록 시작 시 상태는 </a:t>
            </a:r>
            <a:r>
              <a:rPr lang="en-US" altLang="ko-KR" b="1" dirty="0"/>
              <a:t>undefined.</a:t>
            </a:r>
          </a:p>
          <a:p>
            <a:pPr lvl="1">
              <a:buFontTx/>
              <a:buChar char="-"/>
            </a:pPr>
            <a:r>
              <a:rPr lang="ko-KR" altLang="en-US" dirty="0"/>
              <a:t>커맨드 버퍼는 상태를 상속받지 않는다</a:t>
            </a:r>
            <a:r>
              <a:rPr lang="en-US" altLang="ko-KR" dirty="0"/>
              <a:t>. </a:t>
            </a:r>
          </a:p>
          <a:p>
            <a:pPr lvl="1">
              <a:buFontTx/>
              <a:buChar char="-"/>
            </a:pPr>
            <a:r>
              <a:rPr lang="ko-KR" altLang="en-US" dirty="0"/>
              <a:t>따라서 기록 시작 할 때 모든 관련 된 상태 기억해야 한다</a:t>
            </a:r>
            <a:r>
              <a:rPr lang="en-US" altLang="ko-KR" dirty="0"/>
              <a:t>.</a:t>
            </a:r>
          </a:p>
          <a:p>
            <a:pPr marL="284162" lvl="1" indent="0">
              <a:buNone/>
            </a:pPr>
            <a:r>
              <a:rPr lang="en-US" altLang="ko-KR" dirty="0"/>
              <a:t>- ! </a:t>
            </a:r>
            <a:r>
              <a:rPr lang="en-US" altLang="ko-KR" dirty="0" err="1"/>
              <a:t>OpenGl</a:t>
            </a:r>
            <a:r>
              <a:rPr lang="ko-KR" altLang="en-US" dirty="0"/>
              <a:t>에서는 상태를 유지 한다</a:t>
            </a:r>
            <a:r>
              <a:rPr lang="en-US" altLang="ko-KR" dirty="0"/>
              <a:t>(</a:t>
            </a:r>
            <a:r>
              <a:rPr lang="ko-KR" altLang="en-US" dirty="0"/>
              <a:t>반대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Primary </a:t>
            </a:r>
            <a:r>
              <a:rPr lang="ko-KR" altLang="en-US" b="1" dirty="0"/>
              <a:t>버퍼는 </a:t>
            </a:r>
            <a:r>
              <a:rPr lang="en-US" altLang="ko-KR" b="1" dirty="0"/>
              <a:t>secondary </a:t>
            </a:r>
            <a:r>
              <a:rPr lang="ko-KR" altLang="en-US" b="1" dirty="0"/>
              <a:t>버퍼에 기록된 커맨드를 호출 할 수 있다</a:t>
            </a:r>
            <a:r>
              <a:rPr lang="en-US" altLang="ko-KR" b="1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secondary  </a:t>
            </a:r>
            <a:r>
              <a:rPr lang="ko-KR" altLang="en-US" dirty="0"/>
              <a:t>버퍼 호출 후 상태가 유지 되지 않는다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즉 </a:t>
            </a:r>
            <a:r>
              <a:rPr lang="en-US" altLang="ko-KR" dirty="0"/>
              <a:t>secondary  </a:t>
            </a:r>
            <a:r>
              <a:rPr lang="ko-KR" altLang="en-US" dirty="0"/>
              <a:t>버퍼 호출 후 </a:t>
            </a:r>
            <a:r>
              <a:rPr lang="en-US" altLang="ko-KR" dirty="0"/>
              <a:t>Primary </a:t>
            </a:r>
            <a:r>
              <a:rPr lang="ko-KR" altLang="en-US" dirty="0"/>
              <a:t>버퍼 계속 사용하기 위해서는 </a:t>
            </a:r>
            <a:br>
              <a:rPr lang="en-US" altLang="ko-KR" dirty="0"/>
            </a:br>
            <a:r>
              <a:rPr lang="ko-KR" altLang="en-US" dirty="0"/>
              <a:t>기존상태 복원 필요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08B02-37C6-4011-AB14-CDDA6C089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46F7E5-94DE-4F40-ABC6-4AFE89C63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커맨드를 제출 하기 위해서 기록을 중지해야 한다</a:t>
            </a:r>
            <a:r>
              <a:rPr lang="en-US" altLang="ko-KR" b="1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빠른 연산을 위해 에러 체크가 배제 되어 있다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따라서 기록 중지 후 기록이 성공했는지 확인 필요</a:t>
            </a:r>
            <a:r>
              <a:rPr lang="en-US" altLang="ko-KR" dirty="0"/>
              <a:t>!</a:t>
            </a:r>
          </a:p>
          <a:p>
            <a:pPr lvl="1">
              <a:buFontTx/>
              <a:buChar char="-"/>
            </a:pP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실패할 경우 제출 하지 못하고 해당 버퍼 리셋 필요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20B5F-FB0C-4A7E-A092-3B78AAE3B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9E656-86A9-4716-844F-95AE516DF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14400"/>
            <a:ext cx="11151917" cy="5477933"/>
          </a:xfrm>
        </p:spPr>
        <p:txBody>
          <a:bodyPr/>
          <a:lstStyle/>
          <a:p>
            <a:r>
              <a:rPr lang="ko-KR" altLang="en-US" dirty="0"/>
              <a:t>커맨드 객체 리셋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06079-CCC4-4C24-8DD2-5A6C12180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60FA7C-7F02-4049-8CF2-10275F7E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528762"/>
            <a:ext cx="7514409" cy="45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1AAD3-52B6-400E-A884-FA8D1404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기존에 사용되거나 에러가 발생한 커맨드 리스트 리셋이 필요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다른 커맨드를 기록하는 암시적으로 방법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함수를 사용하는 명시적인 방법</a:t>
            </a:r>
            <a:endParaRPr lang="en-US" altLang="ko-KR" dirty="0"/>
          </a:p>
          <a:p>
            <a:pPr marL="517525" lvl="2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메모리를 풀에 반환 할지 말지 컨트롤 가능</a:t>
            </a:r>
            <a:endParaRPr lang="en-US" altLang="ko-KR" dirty="0"/>
          </a:p>
          <a:p>
            <a:pPr marL="517525" lvl="2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반환 하지 않는 경우 다음 명령 기록에 재사용 가능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커맨드 풀을 </a:t>
            </a:r>
            <a:r>
              <a:rPr lang="ko-KR" altLang="en-US" b="1" dirty="0" err="1"/>
              <a:t>리셋하면</a:t>
            </a:r>
            <a:r>
              <a:rPr lang="ko-KR" altLang="en-US" b="1" dirty="0"/>
              <a:t> </a:t>
            </a:r>
            <a:r>
              <a:rPr lang="ko-KR" altLang="en-US" b="1" dirty="0" err="1"/>
              <a:t>물려있는</a:t>
            </a:r>
            <a:r>
              <a:rPr lang="ko-KR" altLang="en-US" b="1" dirty="0"/>
              <a:t> 커맨드 리스트 한번에 리셋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D5730-21CA-4BDF-A42C-D9C79D5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F5335-4F15-486D-9F76-B8BF0554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동기화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6F9FA-0C5D-416C-9A05-363FED2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47" y="661339"/>
            <a:ext cx="4958518" cy="565271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E9F57-5595-4125-80EE-8575B7B3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semaphore</a:t>
            </a:r>
          </a:p>
          <a:p>
            <a:pPr lvl="1">
              <a:buFontTx/>
              <a:buChar char="-"/>
            </a:pPr>
            <a:r>
              <a:rPr lang="ko-KR" altLang="en-US" dirty="0"/>
              <a:t>커맨드 큐 사이 동기화에 사용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fence</a:t>
            </a:r>
          </a:p>
          <a:p>
            <a:pPr marL="284162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디바이스와 호스트 사이 동기화에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B229D-C3E8-4947-99FA-9D9E16736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1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E23D7-9707-4FB3-86E2-5D94C629E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97429"/>
            <a:ext cx="11151917" cy="5194904"/>
          </a:xfrm>
        </p:spPr>
        <p:txBody>
          <a:bodyPr/>
          <a:lstStyle/>
          <a:p>
            <a:r>
              <a:rPr lang="en-US" altLang="ko-KR" b="1" dirty="0"/>
              <a:t>semaphore</a:t>
            </a:r>
          </a:p>
          <a:p>
            <a:pPr lvl="1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가지의 상태를 가진다 </a:t>
            </a:r>
            <a:r>
              <a:rPr lang="en-US" altLang="ko-KR" dirty="0"/>
              <a:t>(signaled / un-signaled)</a:t>
            </a:r>
          </a:p>
          <a:p>
            <a:pPr lvl="1">
              <a:buFontTx/>
              <a:buChar char="-"/>
            </a:pPr>
            <a:r>
              <a:rPr lang="ko-KR" altLang="en-US" dirty="0"/>
              <a:t>배치 작업이 끝나면 </a:t>
            </a:r>
            <a:r>
              <a:rPr lang="en-US" altLang="ko-KR" dirty="0"/>
              <a:t>signaled </a:t>
            </a:r>
            <a:r>
              <a:rPr lang="ko-KR" altLang="en-US" dirty="0"/>
              <a:t>상태로 변경된다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특정 커맨드가 </a:t>
            </a:r>
            <a:r>
              <a:rPr lang="en-US" altLang="ko-KR" dirty="0"/>
              <a:t>signaled </a:t>
            </a:r>
            <a:r>
              <a:rPr lang="ko-KR" altLang="en-US" dirty="0"/>
              <a:t>될 때가지 기다린다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기다리는 커맨드가 진행될 때 자동 리셋</a:t>
            </a:r>
            <a:r>
              <a:rPr lang="en-US" altLang="ko-KR" dirty="0"/>
              <a:t>(un-signaled)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13030E-C4E6-4A12-8896-FB8E5B070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5BB7B-F4F9-4AFF-8AA5-631DCD2B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18" y="3694567"/>
            <a:ext cx="73818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CEECB-9DDA-4AFD-87D6-5BC6C9C9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75657"/>
            <a:ext cx="11151917" cy="5216676"/>
          </a:xfrm>
        </p:spPr>
        <p:txBody>
          <a:bodyPr/>
          <a:lstStyle/>
          <a:p>
            <a:r>
              <a:rPr lang="en-US" altLang="ko-KR" dirty="0"/>
              <a:t>semaphore 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FDBC1-48F2-4B28-8B7A-36CFBB6F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1AB56-2C54-4FDB-AB11-18B00800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7" y="1732187"/>
            <a:ext cx="9008115" cy="43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2D2A9-4575-493B-89EF-03C44C3AB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fence</a:t>
            </a:r>
          </a:p>
          <a:p>
            <a:pPr lvl="1">
              <a:buFontTx/>
              <a:buChar char="-"/>
            </a:pPr>
            <a:r>
              <a:rPr lang="ko-KR" altLang="en-US" dirty="0"/>
              <a:t>그래픽 하드웨어에 제출된 명령 동기화에 사용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가지 상태 가진다 </a:t>
            </a:r>
            <a:r>
              <a:rPr lang="en-US" altLang="ko-KR" dirty="0"/>
              <a:t>(signaled / un-signaled)</a:t>
            </a:r>
          </a:p>
          <a:p>
            <a:pPr lvl="1">
              <a:buFontTx/>
              <a:buChar char="-"/>
            </a:pPr>
            <a:r>
              <a:rPr lang="ko-KR" altLang="en-US" dirty="0"/>
              <a:t>커맨드</a:t>
            </a:r>
            <a:r>
              <a:rPr lang="en-US" altLang="ko-KR" dirty="0"/>
              <a:t> </a:t>
            </a:r>
            <a:r>
              <a:rPr lang="ko-KR" altLang="en-US" dirty="0"/>
              <a:t>버퍼 동기화에 사용할 수 없다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어플리케이션에 의해 </a:t>
            </a:r>
            <a:r>
              <a:rPr lang="ko-KR" altLang="en-US" dirty="0" err="1"/>
              <a:t>쿼리되고</a:t>
            </a:r>
            <a:r>
              <a:rPr lang="ko-KR" altLang="en-US" dirty="0"/>
              <a:t> 어플리케이션이 시그널 되기 기다린다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자동으로 </a:t>
            </a:r>
            <a:r>
              <a:rPr lang="ko-KR" altLang="en-US" dirty="0" err="1"/>
              <a:t>리셋되지</a:t>
            </a:r>
            <a:r>
              <a:rPr lang="ko-KR" altLang="en-US" dirty="0"/>
              <a:t> 않기 때문에 어플리케이션이 명시적 리셋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EE890-CCD2-48F0-AB20-BF3F82274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CEECB-9DDA-4AFD-87D6-5BC6C9C9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98286"/>
            <a:ext cx="11151917" cy="5594047"/>
          </a:xfrm>
        </p:spPr>
        <p:txBody>
          <a:bodyPr/>
          <a:lstStyle/>
          <a:p>
            <a:r>
              <a:rPr lang="en-US" altLang="ko-KR" dirty="0"/>
              <a:t>fence 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FDBC1-48F2-4B28-8B7A-36CFBB6F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6D1F9-ACE0-4C7B-B0C7-2C575CAF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3" y="1409700"/>
            <a:ext cx="8480879" cy="48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1E56F-19BC-47A0-BE54-6C726DDA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1" y="1339718"/>
            <a:ext cx="7452859" cy="505261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F49D9-9690-4970-8623-8C37BD9EA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70857"/>
            <a:ext cx="11151917" cy="5521476"/>
          </a:xfrm>
        </p:spPr>
        <p:txBody>
          <a:bodyPr/>
          <a:lstStyle/>
          <a:p>
            <a:r>
              <a:rPr lang="en-US" altLang="ko-KR" dirty="0"/>
              <a:t>fence </a:t>
            </a:r>
            <a:r>
              <a:rPr lang="ko-KR" altLang="en-US" dirty="0"/>
              <a:t>대기 </a:t>
            </a:r>
            <a:r>
              <a:rPr lang="en-US" altLang="ko-KR" dirty="0"/>
              <a:t>/ </a:t>
            </a:r>
            <a:r>
              <a:rPr lang="ko-KR" altLang="en-US" dirty="0"/>
              <a:t>리셋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5D253-FC78-416E-B2C8-D2E8C9E11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00216E-4EA6-4C7E-93A4-A5B668B8C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/>
              <a:t>커맨드 객체 </a:t>
            </a:r>
            <a:r>
              <a:rPr lang="en-US" altLang="ko-KR" b="1" dirty="0"/>
              <a:t>(command</a:t>
            </a:r>
            <a:r>
              <a:rPr lang="ko-KR" altLang="en-US" b="1" dirty="0"/>
              <a:t> </a:t>
            </a:r>
            <a:r>
              <a:rPr lang="en-US" altLang="ko-KR" b="1" dirty="0"/>
              <a:t>pool/command list)</a:t>
            </a:r>
          </a:p>
          <a:p>
            <a:pPr marL="576262" lvl="1" indent="-342900">
              <a:buFontTx/>
              <a:buChar char="-"/>
            </a:pPr>
            <a:r>
              <a:rPr lang="ko-KR" altLang="en-US" dirty="0"/>
              <a:t>생성 </a:t>
            </a:r>
            <a:r>
              <a:rPr lang="en-US" altLang="ko-KR" dirty="0"/>
              <a:t>/ </a:t>
            </a:r>
            <a:r>
              <a:rPr lang="ko-KR" altLang="en-US" dirty="0"/>
              <a:t>리코딩 </a:t>
            </a:r>
            <a:r>
              <a:rPr lang="en-US" altLang="ko-KR" dirty="0"/>
              <a:t>/ </a:t>
            </a:r>
            <a:r>
              <a:rPr lang="ko-KR" altLang="en-US" dirty="0"/>
              <a:t>리셋 </a:t>
            </a:r>
            <a:r>
              <a:rPr lang="en-US" altLang="ko-KR" dirty="0"/>
              <a:t>/</a:t>
            </a:r>
            <a:r>
              <a:rPr lang="ko-KR" altLang="en-US" dirty="0"/>
              <a:t>파괴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b="1" dirty="0"/>
              <a:t>동기화 객체 </a:t>
            </a:r>
            <a:r>
              <a:rPr lang="en-US" altLang="ko-KR" b="1" dirty="0"/>
              <a:t>(semaphore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fence)</a:t>
            </a:r>
          </a:p>
          <a:p>
            <a:pPr marL="576262" lvl="1" indent="-342900">
              <a:buFontTx/>
              <a:buChar char="-"/>
            </a:pPr>
            <a:r>
              <a:rPr lang="ko-KR" altLang="en-US" dirty="0"/>
              <a:t>생성 </a:t>
            </a:r>
            <a:r>
              <a:rPr lang="en-US" altLang="ko-KR" dirty="0"/>
              <a:t>/ </a:t>
            </a:r>
            <a:r>
              <a:rPr lang="ko-KR" altLang="en-US" dirty="0"/>
              <a:t>대기 </a:t>
            </a:r>
            <a:r>
              <a:rPr lang="en-US" altLang="ko-KR" dirty="0"/>
              <a:t>/ </a:t>
            </a:r>
            <a:r>
              <a:rPr lang="ko-KR" altLang="en-US" dirty="0"/>
              <a:t>파괴 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b="1" dirty="0"/>
              <a:t>동기화</a:t>
            </a:r>
          </a:p>
        </p:txBody>
      </p:sp>
    </p:spTree>
    <p:extLst>
      <p:ext uri="{BB962C8B-B14F-4D97-AF65-F5344CB8AC3E}">
        <p14:creationId xmlns:p14="http://schemas.microsoft.com/office/powerpoint/2010/main" val="24072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0B055-B991-4A76-84AE-FFD5A0CB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동기화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5B946-9DA8-4CC9-9C76-0CE6D89DF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커맨드 버퍼 큐에 제출</a:t>
            </a:r>
            <a:r>
              <a:rPr lang="en-US" altLang="ko-KR" dirty="0"/>
              <a:t>(submit)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두개의 커맨드 버퍼 동기화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커맨드 버퍼 완료 체크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제출 된 커맨드 큐 완료 대기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커맨드 커맨드 완료 대기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BEC17-6540-4207-94EA-2E5990DD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C7D18-BC80-4837-9270-884B018F5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2000"/>
            <a:ext cx="11151917" cy="5630333"/>
          </a:xfrm>
        </p:spPr>
        <p:txBody>
          <a:bodyPr/>
          <a:lstStyle/>
          <a:p>
            <a:r>
              <a:rPr lang="ko-KR" altLang="en-US" b="1" dirty="0"/>
              <a:t>커맨드 버퍼 큐에 제출</a:t>
            </a:r>
            <a:r>
              <a:rPr lang="en-US" altLang="ko-KR" b="1" dirty="0"/>
              <a:t>(submit)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C1F99B-AA9E-4462-B34F-FA88C831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61CFC2-40A8-4F1E-A000-87639AF6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80" y="1253217"/>
            <a:ext cx="7077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23C48-C601-4951-84DD-185B88ADB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커맨드 버퍼 큐에 제출</a:t>
            </a:r>
            <a:r>
              <a:rPr lang="en-US" altLang="ko-KR" b="1" dirty="0"/>
              <a:t>(submit)</a:t>
            </a:r>
            <a:endParaRPr lang="ko-KR" altLang="en-US" b="1" dirty="0"/>
          </a:p>
          <a:p>
            <a:pPr lvl="1">
              <a:buFontTx/>
              <a:buChar char="-"/>
            </a:pPr>
            <a:r>
              <a:rPr lang="ko-KR" altLang="en-US" dirty="0"/>
              <a:t>같은 큐에 먼저 </a:t>
            </a:r>
            <a:r>
              <a:rPr lang="en-US" altLang="ko-KR" dirty="0"/>
              <a:t>submit</a:t>
            </a:r>
            <a:r>
              <a:rPr lang="ko-KR" altLang="en-US" dirty="0"/>
              <a:t>된 명령어 실행 대기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 단에서 언제 커맨드가 실행되는지 알 수 없다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제출한 명령어를 연기위해 해당 버퍼가 실행될 때까지 </a:t>
            </a:r>
            <a:r>
              <a:rPr lang="ko-KR" altLang="en-US" dirty="0" err="1"/>
              <a:t>세마포어로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명령어는 동기화를 기다리는 </a:t>
            </a:r>
            <a:r>
              <a:rPr lang="ko-KR" altLang="en-US" dirty="0" err="1"/>
              <a:t>세마포어</a:t>
            </a:r>
            <a:r>
              <a:rPr lang="ko-KR" altLang="en-US" dirty="0"/>
              <a:t> 파이프라인 스테이지까지 진행 후 대기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세마포어와</a:t>
            </a:r>
            <a:r>
              <a:rPr lang="ko-KR" altLang="en-US" dirty="0"/>
              <a:t> 파이프라인스테이지는 분리된 배열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ED9CE-FCCE-4CCF-A0E9-45A8DCEB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C6DE0-865C-4EDF-8DD1-5CD7F699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27" y="3920067"/>
            <a:ext cx="5819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0F484-EDB7-4FB1-91B6-7CF0F7822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09600"/>
            <a:ext cx="11151917" cy="5782733"/>
          </a:xfrm>
        </p:spPr>
        <p:txBody>
          <a:bodyPr/>
          <a:lstStyle/>
          <a:p>
            <a:r>
              <a:rPr lang="ko-KR" altLang="en-US" b="1" dirty="0"/>
              <a:t>두개의 커맨드 버퍼 동기화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8B8A0-AC4B-4FE5-AA7F-F0320FDD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0A8B9-46A6-4053-8A59-6BF15F3C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3" y="1152525"/>
            <a:ext cx="5969907" cy="52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BD80D-F5F4-48ED-B6CD-F2B68632C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두개의 커맨드 버퍼 동기화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첫 커맨드 배치가 실행 후 완료되면 </a:t>
            </a:r>
            <a:r>
              <a:rPr lang="ko-KR" altLang="en-US" dirty="0" err="1"/>
              <a:t>세마포어</a:t>
            </a:r>
            <a:r>
              <a:rPr lang="ko-KR" altLang="en-US" dirty="0"/>
              <a:t> 시그널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두번째 배치는 시그널 될 때까지 기다리다 시그널 받은 후 진행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6BF27-C490-4414-9682-1729F4F84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51678-D03C-426D-AAFA-C49AFCA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39" y="2857499"/>
            <a:ext cx="45910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DF04B-F2D0-4866-ADEF-C6F95481D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6457"/>
            <a:ext cx="11151917" cy="5165876"/>
          </a:xfrm>
        </p:spPr>
        <p:txBody>
          <a:bodyPr/>
          <a:lstStyle/>
          <a:p>
            <a:r>
              <a:rPr lang="ko-KR" altLang="en-US" b="1" dirty="0"/>
              <a:t>커맨드 버퍼 완료 체크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8849-9678-431A-811A-DDA05BFC7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04FAF-CFB4-4EED-B4B0-67BBDD3B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8" y="1873505"/>
            <a:ext cx="7587797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DF04B-F2D0-4866-ADEF-C6F95481D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6457"/>
            <a:ext cx="11151917" cy="5165876"/>
          </a:xfrm>
        </p:spPr>
        <p:txBody>
          <a:bodyPr/>
          <a:lstStyle/>
          <a:p>
            <a:r>
              <a:rPr lang="ko-KR" altLang="en-US" b="1" dirty="0"/>
              <a:t>커맨드 버퍼 완료 체크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 err="1"/>
              <a:t>세마포어</a:t>
            </a:r>
            <a:r>
              <a:rPr lang="ko-KR" altLang="en-US" dirty="0"/>
              <a:t> 사용시 어플리케이션은 커맨드 버퍼 동기화에 관여하지 않는다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제출된 커맨드가 언제 완료</a:t>
            </a:r>
            <a:r>
              <a:rPr lang="en-US" altLang="ko-KR" dirty="0"/>
              <a:t>/</a:t>
            </a:r>
            <a:r>
              <a:rPr lang="ko-KR" altLang="en-US" dirty="0"/>
              <a:t>시작 되는지 알 수 없다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주어진 커맨드 버퍼 완료 체크를 위해서는 </a:t>
            </a:r>
            <a:r>
              <a:rPr lang="en-US" altLang="ko-KR" b="1" dirty="0"/>
              <a:t>fence</a:t>
            </a:r>
            <a:r>
              <a:rPr lang="ko-KR" altLang="en-US" b="1" dirty="0"/>
              <a:t> 사용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1,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펜스 생성 후 커맨드 버퍼에 제출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2,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펜스 시그널을 기다린다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.</a:t>
            </a:r>
            <a:endParaRPr lang="ko-KR" altLang="en-US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8849-9678-431A-811A-DDA05BFC7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36080-845A-4E78-821F-0B414DF35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18457"/>
            <a:ext cx="11151917" cy="5673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/>
              <a:t>제출 된 커맨드 큐 완료 대기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제출 된 커맨드 완료 대기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B607C-4107-41D0-8700-093B62912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2AE73-8A17-4297-94D3-13D52B0C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7" y="1326016"/>
            <a:ext cx="8376912" cy="1707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8EB66-DEBA-4E1B-BF16-F18D50A1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97" y="3853546"/>
            <a:ext cx="7040860" cy="1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1A9C6-6164-4A4F-ACA7-E44042DA5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제출 된 커맨드 큐 완료 대기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큐에 대한 대기는 펜스 사용없이 큐 완료 체크 가능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제출 된 커맨드 완료 대기</a:t>
            </a:r>
          </a:p>
          <a:p>
            <a:pPr lvl="1">
              <a:buFontTx/>
              <a:buChar char="-"/>
            </a:pPr>
            <a:r>
              <a:rPr lang="ko-KR" altLang="en-US" dirty="0" err="1"/>
              <a:t>로지컬</a:t>
            </a:r>
            <a:r>
              <a:rPr lang="ko-KR" altLang="en-US" dirty="0"/>
              <a:t> 디바이스의 모든 큐 완료 체크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앱 종료 전 </a:t>
            </a:r>
            <a:r>
              <a:rPr lang="en-US" altLang="ko-KR" dirty="0"/>
              <a:t>/ </a:t>
            </a:r>
            <a:r>
              <a:rPr lang="ko-KR" altLang="en-US" dirty="0"/>
              <a:t>모든 리소스 파괴 생성시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80948-F7A8-41BA-9AE1-1F9193191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CCD068-123A-4208-B8F0-8C9D5FB5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0" y="1602468"/>
            <a:ext cx="8805320" cy="405810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BF34C-FB9F-4AC7-8EC5-2E117D9BC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커맨드 풀</a:t>
            </a:r>
            <a:r>
              <a:rPr lang="en-US" altLang="ko-KR" b="1" dirty="0"/>
              <a:t> (command pool)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커맨드 리스트가 메모리 요구 하는 객체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사용하는 목적 따라 할당 </a:t>
            </a:r>
            <a:r>
              <a:rPr lang="en-US" altLang="ko-KR" dirty="0"/>
              <a:t>(queue family)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멀티 스레드이 안전하지 않다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재사용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 err="1"/>
              <a:t>VK_COMMAND_POOL_CREATE_TRANSIENT_BIT</a:t>
            </a:r>
            <a:r>
              <a:rPr lang="en-US" altLang="ko-KR" dirty="0"/>
              <a:t> :</a:t>
            </a:r>
            <a:r>
              <a:rPr lang="ko-KR" altLang="en-US" dirty="0"/>
              <a:t> 커맨드 버퍼가 잠깐 사용되고 리셋 됨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 err="1"/>
              <a:t>VK_COMMAND_POOL_CREATE_RESET_COMMAND_BUFFER_BIT</a:t>
            </a:r>
            <a:r>
              <a:rPr lang="en-US" altLang="ko-KR" dirty="0"/>
              <a:t> : </a:t>
            </a:r>
            <a:r>
              <a:rPr lang="ko-KR" altLang="en-US" dirty="0"/>
              <a:t>커맨드 버퍼 개별적으로 리셋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EF125-7F2A-40FD-A6C9-813FE0247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40229"/>
            <a:ext cx="11151917" cy="5238447"/>
          </a:xfrm>
        </p:spPr>
        <p:txBody>
          <a:bodyPr/>
          <a:lstStyle/>
          <a:p>
            <a:r>
              <a:rPr lang="ko-KR" altLang="en-US" dirty="0"/>
              <a:t>커맨드 풀 생성 </a:t>
            </a:r>
            <a:r>
              <a:rPr lang="en-US" altLang="ko-KR" dirty="0"/>
              <a:t>/ </a:t>
            </a:r>
            <a:r>
              <a:rPr lang="ko-KR" altLang="en-US" dirty="0"/>
              <a:t>파괴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15C5-C9A8-42CE-A3E7-5B240B7F9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FCB79-EF84-4214-8DC6-122BB4D5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7" y="1313543"/>
            <a:ext cx="9298530" cy="48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BF34C-FB9F-4AC7-8EC5-2E117D9BC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커맨드 리스트</a:t>
            </a:r>
            <a:r>
              <a:rPr lang="en-US" altLang="ko-KR" b="1" dirty="0"/>
              <a:t> (command list)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커맨드 풀을 통해 할당 된다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커맨드를 기록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/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하드웨어에 제출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(submit)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 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! primary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렌더링 패스 스텝에서 다뤄진다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.</a:t>
            </a:r>
            <a:b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</a:b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큐에 직접 기록 하거나 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secondary </a:t>
            </a:r>
            <a:r>
              <a:rPr lang="en-US" altLang="ko-KR" sz="2000" dirty="0" err="1">
                <a:solidFill>
                  <a:schemeClr val="bg1">
                    <a:alpha val="99000"/>
                  </a:schemeClr>
                </a:solidFill>
              </a:rPr>
              <a:t>commandBuffer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를 사용</a:t>
            </a:r>
            <a:endParaRPr lang="en-US" altLang="ko-KR" sz="2000" dirty="0">
              <a:solidFill>
                <a:schemeClr val="bg1">
                  <a:alpha val="99000"/>
                </a:schemeClr>
              </a:solidFill>
            </a:endParaRP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! secondary : </a:t>
            </a: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alpha val="99000"/>
                  </a:schemeClr>
                </a:solidFill>
              </a:rPr>
              <a:t>커맨드의 부분 집합</a:t>
            </a:r>
            <a:r>
              <a:rPr lang="en-US" altLang="ko-KR" sz="2000" dirty="0">
                <a:solidFill>
                  <a:schemeClr val="bg1">
                    <a:alpha val="99000"/>
                  </a:schemeClr>
                </a:solidFill>
              </a:rPr>
              <a:t>(subset of commands)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E3DC7E-FCDE-4DF2-9E4F-F8149F9D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커맨드 객체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F24D5-60E0-4A51-B97E-42DA2793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94E33-24B7-4171-B14F-432EF0458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9257"/>
            <a:ext cx="11151917" cy="5623076"/>
          </a:xfrm>
        </p:spPr>
        <p:txBody>
          <a:bodyPr/>
          <a:lstStyle/>
          <a:p>
            <a:r>
              <a:rPr lang="ko-KR" altLang="en-US" dirty="0"/>
              <a:t>커맨드 리스트 할당 </a:t>
            </a:r>
            <a:r>
              <a:rPr lang="en-US" altLang="ko-KR" dirty="0"/>
              <a:t>/ </a:t>
            </a:r>
            <a:r>
              <a:rPr lang="ko-KR" altLang="en-US" dirty="0"/>
              <a:t>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90732-D0C6-424F-8D6B-DB5262336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7EA4E-ED27-489F-93B4-4A3E516E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3" y="1469988"/>
            <a:ext cx="11964307" cy="39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70B82-5CCD-4F9D-8D99-BE4556E78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53143"/>
            <a:ext cx="11151917" cy="5739190"/>
          </a:xfrm>
        </p:spPr>
        <p:txBody>
          <a:bodyPr/>
          <a:lstStyle/>
          <a:p>
            <a:r>
              <a:rPr lang="ko-KR" altLang="en-US" dirty="0"/>
              <a:t>커맨드 리스트 기록</a:t>
            </a:r>
            <a:r>
              <a:rPr lang="en-US" altLang="ko-KR" dirty="0"/>
              <a:t>(recording)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60113B-7ECF-4F86-ADE2-A6DA42A19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A823BC-04FB-415E-A2AF-CFBAE74E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7" y="1374850"/>
            <a:ext cx="8653781" cy="50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31F26-F3A5-4338-A84E-2BBB2B858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VkCommandBufferUsageFlags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VK_COMMAND_BUFFER_USAGE_ONE_TIME_SUBMIT_BIT</a:t>
            </a:r>
            <a:endParaRPr lang="en-US" altLang="ko-KR" dirty="0"/>
          </a:p>
          <a:p>
            <a:pPr marL="517525" lvl="2" indent="0">
              <a:lnSpc>
                <a:spcPct val="150000"/>
              </a:lnSpc>
              <a:buNone/>
            </a:pPr>
            <a:r>
              <a:rPr lang="en-US" altLang="ko-KR" dirty="0"/>
              <a:t>: </a:t>
            </a:r>
            <a:r>
              <a:rPr lang="ko-KR" altLang="en-US" dirty="0"/>
              <a:t>한번 사용 후 리셋 또는 다시 기록 되는 경우 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VK_COMMAND_BUFFER_USAGE_RENDER_PASS_CONTINUE_BIT</a:t>
            </a:r>
            <a:br>
              <a:rPr lang="en-US" altLang="ko-KR" dirty="0"/>
            </a:br>
            <a:r>
              <a:rPr lang="en-US" altLang="ko-KR" dirty="0"/>
              <a:t>: secondary</a:t>
            </a:r>
            <a:r>
              <a:rPr lang="ko-KR" altLang="en-US" dirty="0"/>
              <a:t> </a:t>
            </a:r>
            <a:r>
              <a:rPr lang="en-US" altLang="ko-KR" dirty="0"/>
              <a:t>buffer + </a:t>
            </a:r>
            <a:r>
              <a:rPr lang="ko-KR" altLang="en-US" dirty="0"/>
              <a:t>전체가 </a:t>
            </a:r>
            <a:r>
              <a:rPr lang="ko-KR" altLang="en-US" dirty="0" err="1"/>
              <a:t>렌더</a:t>
            </a:r>
            <a:r>
              <a:rPr lang="ko-KR" altLang="en-US" dirty="0"/>
              <a:t> 패스 안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VK_COMMAND_BUFFER_USAGE_SIMULTANEOUS_USE_BIT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디바이스에서 실행되는 동안 다시 제출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FB046-4109-4142-8355-6BE9C55D0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2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18800</TotalTime>
  <Words>659</Words>
  <Application>Microsoft Office PowerPoint</Application>
  <PresentationFormat>와이드스크린</PresentationFormat>
  <Paragraphs>140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Wingdings</vt:lpstr>
      <vt:lpstr>Arial</vt:lpstr>
      <vt:lpstr>Segoe UI</vt:lpstr>
      <vt:lpstr>Segoe UI Light</vt:lpstr>
      <vt:lpstr>맑은 고딕</vt:lpstr>
      <vt:lpstr>Calibri</vt:lpstr>
      <vt:lpstr>Metro_TT_Blue_16x9_02-12</vt:lpstr>
      <vt:lpstr>Graphics Study </vt:lpstr>
      <vt:lpstr>PowerPoint 프레젠테이션</vt:lpstr>
      <vt:lpstr>커맨드 객체</vt:lpstr>
      <vt:lpstr>커맨드 객체</vt:lpstr>
      <vt:lpstr>PowerPoint 프레젠테이션</vt:lpstr>
      <vt:lpstr>커맨드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동기화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동기화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507</cp:revision>
  <dcterms:created xsi:type="dcterms:W3CDTF">2014-11-18T06:53:54Z</dcterms:created>
  <dcterms:modified xsi:type="dcterms:W3CDTF">2018-04-23T04:02:55Z</dcterms:modified>
</cp:coreProperties>
</file>